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6" r:id="rId2"/>
    <p:sldId id="267" r:id="rId3"/>
    <p:sldId id="257" r:id="rId4"/>
    <p:sldId id="273" r:id="rId5"/>
    <p:sldId id="276" r:id="rId6"/>
    <p:sldId id="277" r:id="rId7"/>
    <p:sldId id="275" r:id="rId8"/>
    <p:sldId id="278" r:id="rId9"/>
    <p:sldId id="26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0A2"/>
    <a:srgbClr val="940000"/>
    <a:srgbClr val="FFC800"/>
    <a:srgbClr val="FF0000"/>
    <a:srgbClr val="E00000"/>
    <a:srgbClr val="E10101"/>
    <a:srgbClr val="FF0E0E"/>
    <a:srgbClr val="FF99CC"/>
    <a:srgbClr val="FF33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5" autoAdjust="0"/>
    <p:restoredTop sz="94707" autoAdjust="0"/>
  </p:normalViewPr>
  <p:slideViewPr>
    <p:cSldViewPr snapToGrid="0">
      <p:cViewPr varScale="1">
        <p:scale>
          <a:sx n="68" d="100"/>
          <a:sy n="68" d="100"/>
        </p:scale>
        <p:origin x="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774-43A7-AF4A-3231EAF92F8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774-43A7-AF4A-3231EAF92F8E}"/>
              </c:ext>
            </c:extLst>
          </c:dPt>
          <c:cat>
            <c:strRef>
              <c:f>Plan1!$A$2:$A$3</c:f>
              <c:strCache>
                <c:ptCount val="2"/>
                <c:pt idx="0">
                  <c:v>Equipe</c:v>
                </c:pt>
                <c:pt idx="1">
                  <c:v>Licenças</c:v>
                </c:pt>
              </c:strCache>
            </c:strRef>
          </c:cat>
          <c:val>
            <c:numRef>
              <c:f>Plan1!$B$2:$B$3</c:f>
              <c:numCache>
                <c:formatCode>_-"R$"\ * #,##0.00_-;\-"R$"\ * #,##0.00_-;_-"R$"\ * "-"??_-;_-@_-</c:formatCode>
                <c:ptCount val="2"/>
                <c:pt idx="0">
                  <c:v>180000</c:v>
                </c:pt>
                <c:pt idx="1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74-43A7-AF4A-3231EAF92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EFF75-2CE1-4871-900A-157DCDCEF07B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6E16C-9B47-43F8-BDAF-6FC55CC4D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6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20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4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17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4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7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4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47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57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96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85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6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71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23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78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3B31-3690-4241-BBCE-6D4549568CB8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8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despaus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endParaRPr lang="pt-BR" sz="1400" dirty="0">
              <a:ln w="3175">
                <a:noFill/>
                <a:prstDash val="solid"/>
              </a:ln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0" y="1642892"/>
            <a:ext cx="3478099" cy="34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8809149" y="71129"/>
            <a:ext cx="33828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Sumário</a:t>
            </a: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Integrantes		</a:t>
            </a:r>
            <a:r>
              <a:rPr lang="pt-B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...03</a:t>
            </a:r>
          </a:p>
          <a:p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História			</a:t>
            </a:r>
            <a:r>
              <a:rPr lang="pt-B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...04</a:t>
            </a: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Mecânicas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...05</a:t>
            </a: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...06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		</a:t>
            </a:r>
            <a:r>
              <a:rPr lang="pt-B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...07</a:t>
            </a: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Público Alvo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...08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Orçamento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...09</a:t>
            </a: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Créditos	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...10</a:t>
            </a:r>
          </a:p>
          <a:p>
            <a:pPr lvl="0"/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	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...11</a:t>
            </a:r>
          </a:p>
          <a:p>
            <a:pPr lvl="0"/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" y="5347137"/>
            <a:ext cx="1326832" cy="1326832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264070" y="1768979"/>
            <a:ext cx="6141172" cy="3394041"/>
            <a:chOff x="1264070" y="1768979"/>
            <a:chExt cx="6141172" cy="339404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474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94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700"/>
              </a:lnSpc>
            </a:pPr>
            <a:r>
              <a:rPr lang="pt-BR" dirty="0"/>
              <a:t>	    	 </a:t>
            </a:r>
            <a:r>
              <a:rPr lang="pt-BR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>
          <a:xfrm>
            <a:off x="503170" y="2374430"/>
            <a:ext cx="5722034" cy="2165569"/>
          </a:xfrm>
          <a:solidFill>
            <a:schemeClr val="bg1"/>
          </a:solidFill>
          <a:ln w="76200">
            <a:solidFill>
              <a:srgbClr val="FFC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200" b="1" dirty="0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Marcos Cortez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19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		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Artista e Programador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2200" b="1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Vinícius Almeida</a:t>
            </a:r>
            <a:endParaRPr lang="pt-BR" sz="2200" b="1" dirty="0">
              <a:ln w="3175">
                <a:noFill/>
              </a:ln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Game Designer e Programador</a:t>
            </a:r>
          </a:p>
          <a:p>
            <a:pPr lvl="0"/>
            <a:endParaRPr lang="pt-BR" sz="6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endParaRPr lang="pt-BR" sz="6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6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0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r>
              <a:rPr lang="pt-BR" sz="2000" b="1" dirty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41" y="2494066"/>
            <a:ext cx="3505229" cy="192629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Integrantes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59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/>
              <a:t>	    	 </a:t>
            </a:r>
            <a:r>
              <a:rPr lang="pt-BR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</a:t>
            </a:r>
          </a:p>
        </p:txBody>
      </p:sp>
      <p:pic>
        <p:nvPicPr>
          <p:cNvPr id="11" name="Picture 6" descr="Celular imagens PNG transparente, Download gratuito de imagens de Celular.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40" y="3837244"/>
            <a:ext cx="1425311" cy="24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2064" name="Picture 16" descr="Monitor LG 22BN550Y led 22 &amp;quot; preto 100V/240V | Parcelamento sem ju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09" y="2038605"/>
            <a:ext cx="1694296" cy="16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cdn.discordapp.com/attachments/299690108066594817/894655998059511908/P_20211004_15373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5" y="4052360"/>
            <a:ext cx="3693071" cy="20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angulado 22"/>
          <p:cNvCxnSpPr>
            <a:stCxn id="2068" idx="0"/>
            <a:endCxn id="2064" idx="1"/>
          </p:cNvCxnSpPr>
          <p:nvPr/>
        </p:nvCxnSpPr>
        <p:spPr>
          <a:xfrm rot="5400000" flipH="1" flipV="1">
            <a:off x="4018275" y="2871826"/>
            <a:ext cx="1168301" cy="1192768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do 24"/>
          <p:cNvCxnSpPr>
            <a:stCxn id="2064" idx="3"/>
            <a:endCxn id="11" idx="0"/>
          </p:cNvCxnSpPr>
          <p:nvPr/>
        </p:nvCxnSpPr>
        <p:spPr>
          <a:xfrm>
            <a:off x="6893105" y="2884059"/>
            <a:ext cx="1395891" cy="953185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3479" r="2546" b="23478"/>
          <a:stretch/>
        </p:blipFill>
        <p:spPr>
          <a:xfrm>
            <a:off x="1563426" y="657923"/>
            <a:ext cx="8786192" cy="500932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12464" r="2756" b="16521"/>
          <a:stretch/>
        </p:blipFill>
        <p:spPr>
          <a:xfrm>
            <a:off x="582683" y="1050992"/>
            <a:ext cx="8706679" cy="487017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6666" r="3177" b="20580"/>
          <a:stretch/>
        </p:blipFill>
        <p:spPr>
          <a:xfrm>
            <a:off x="3090005" y="1395436"/>
            <a:ext cx="8666922" cy="498944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8085" r="2155" b="18582"/>
          <a:stretch/>
        </p:blipFill>
        <p:spPr>
          <a:xfrm>
            <a:off x="26556" y="1695995"/>
            <a:ext cx="870667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1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/>
              <a:t>	</a:t>
            </a:r>
            <a:r>
              <a:rPr lang="pt-BR" dirty="0">
                <a:solidFill>
                  <a:schemeClr val="bg1"/>
                </a:solidFill>
              </a:rPr>
              <a:t>    	 </a:t>
            </a:r>
            <a:r>
              <a:rPr lang="pt-BR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5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 e Distribuição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Espaço Reservado para Texto 7"/>
          <p:cNvSpPr txBox="1">
            <a:spLocks/>
          </p:cNvSpPr>
          <p:nvPr/>
        </p:nvSpPr>
        <p:spPr>
          <a:xfrm>
            <a:off x="839788" y="2023904"/>
            <a:ext cx="6684962" cy="45853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Unity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Photoshop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ZBrush</a:t>
            </a:r>
            <a:endParaRPr lang="en-US" sz="2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FL Studio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Audacity</a:t>
            </a:r>
          </a:p>
          <a:p>
            <a:endParaRPr lang="en-US" sz="2000" kern="8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Publicado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GameJolt.com</a:t>
            </a:r>
          </a:p>
          <a:p>
            <a:endParaRPr lang="pt-BR" sz="2000" kern="8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pt-BR" sz="2000" kern="800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</a:t>
            </a:r>
          </a:p>
          <a:p>
            <a:endParaRPr lang="pt-BR" sz="96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9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" name="Picture 2" descr="Guidelines for Using Unity Trademarks -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1647349"/>
            <a:ext cx="1733125" cy="17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dobe Photoshop Logo - PNG e Vetor - Download 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58" y="1660498"/>
            <a:ext cx="1733125" cy="16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70" y="1657302"/>
            <a:ext cx="1694950" cy="1694950"/>
          </a:xfrm>
          <a:prstGeom prst="rect">
            <a:avLst/>
          </a:prstGeom>
        </p:spPr>
      </p:pic>
      <p:pic>
        <p:nvPicPr>
          <p:cNvPr id="13" name="Picture 12" descr="Fl Studio Logo Png - Fl Studio 20 Logo, Transparent Png - kind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3355632"/>
            <a:ext cx="1727059" cy="17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File:Audacity Logo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57" y="3329807"/>
            <a:ext cx="1727059" cy="172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48" y="3350538"/>
            <a:ext cx="1711894" cy="171189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239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/>
              <a:t>	    	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Público Alvo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3" name="Picture 2" descr="Dungeons &amp;amp; Dragons: Heavy Metal 7 RPG Dice Set - Inglê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39" y="2121338"/>
            <a:ext cx="3524449" cy="35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ooden Chess King | Wholesale Ches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6" y="1635105"/>
            <a:ext cx="2106263" cy="44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210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/>
              <a:t>	    	 </a:t>
            </a:r>
            <a:r>
              <a:rPr lang="pt-BR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7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Orçamento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1638370866"/>
              </p:ext>
            </p:extLst>
          </p:nvPr>
        </p:nvGraphicFramePr>
        <p:xfrm>
          <a:off x="2603814" y="1790575"/>
          <a:ext cx="6632951" cy="4216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4943283" y="3483453"/>
            <a:ext cx="19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R$ 230.000,00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057255" y="4606643"/>
            <a:ext cx="159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R$ 180.000,00</a:t>
            </a:r>
            <a:endParaRPr lang="pt-BR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94725" y="2472267"/>
            <a:ext cx="146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R$ 50.000,00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82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8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Texto 7"/>
          <p:cNvSpPr txBox="1">
            <a:spLocks/>
          </p:cNvSpPr>
          <p:nvPr/>
        </p:nvSpPr>
        <p:spPr>
          <a:xfrm>
            <a:off x="36455" y="1587184"/>
            <a:ext cx="8574145" cy="1594166"/>
          </a:xfrm>
          <a:prstGeom prst="rect">
            <a:avLst/>
          </a:prstGeom>
          <a:noFill/>
          <a:ln w="76200">
            <a:noFill/>
          </a:ln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Jogo original criado por: Roger </a:t>
            </a:r>
            <a:r>
              <a:rPr lang="pt-BR" sz="240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Hainz</a:t>
            </a:r>
            <a:endParaRPr lang="pt-BR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Modelos: https://www.mixamo.com/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Base Tabuleiro - Game </a:t>
            </a:r>
            <a:r>
              <a:rPr lang="pt-BR" sz="2400" dirty="0" err="1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Programming</a:t>
            </a:r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Academy</a:t>
            </a:r>
            <a:endParaRPr lang="pt-BR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+mj-cs"/>
            </a:endParaRPr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0" y="224570"/>
            <a:ext cx="5161767" cy="1086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dirty="0">
                <a:ln w="6350">
                  <a:noFill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2981466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Texto 7"/>
          <p:cNvSpPr txBox="1">
            <a:spLocks/>
          </p:cNvSpPr>
          <p:nvPr/>
        </p:nvSpPr>
        <p:spPr>
          <a:xfrm>
            <a:off x="36455" y="1435099"/>
            <a:ext cx="8574145" cy="4070351"/>
          </a:xfrm>
          <a:prstGeom prst="rect">
            <a:avLst/>
          </a:prstGeom>
          <a:noFill/>
          <a:ln w="76200">
            <a:noFill/>
          </a:ln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Marcos  Cortez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98158-8023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maedupereirafilho@gmail.com</a:t>
            </a:r>
            <a:endParaRPr lang="pt-BR" sz="2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endParaRPr lang="pt-BR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+mj-cs"/>
            </a:endParaRPr>
          </a:p>
          <a:p>
            <a:pPr algn="just"/>
            <a:r>
              <a:rPr lang="pt-BR" sz="40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Vinícius Almeida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99745-3211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hatz.contato@gmail.com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0" y="224570"/>
            <a:ext cx="5161767" cy="1086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dirty="0">
                <a:ln w="6350">
                  <a:noFill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3" y="2104891"/>
            <a:ext cx="2418236" cy="241823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455" y="5764569"/>
            <a:ext cx="6515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pt-BR" sz="2400" u="sng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hlinkClick r:id="rId3"/>
              </a:rPr>
              <a:t>https://sites.google.com/view/despause/</a:t>
            </a:r>
            <a:endParaRPr lang="pt-BR" sz="2400" u="sng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141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40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11705</TotalTime>
  <Words>212</Words>
  <Application>Microsoft Office PowerPoint</Application>
  <PresentationFormat>Widescreen</PresentationFormat>
  <Paragraphs>73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MS Gothic</vt:lpstr>
      <vt:lpstr>Adobe Gothic Std 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       DESPAUSE – </vt:lpstr>
      <vt:lpstr>       DESPAUSE – </vt:lpstr>
      <vt:lpstr>       DESPAUSE – </vt:lpstr>
      <vt:lpstr>       DESPAUSE –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Cortez</dc:creator>
  <cp:lastModifiedBy>mep.filho2012@gmail.com</cp:lastModifiedBy>
  <cp:revision>94</cp:revision>
  <dcterms:created xsi:type="dcterms:W3CDTF">2020-10-29T20:36:35Z</dcterms:created>
  <dcterms:modified xsi:type="dcterms:W3CDTF">2022-04-06T02:55:56Z</dcterms:modified>
</cp:coreProperties>
</file>